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5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473"/>
    <a:srgbClr val="FF7021"/>
    <a:srgbClr val="FFFFFF"/>
    <a:srgbClr val="FFBF00"/>
    <a:srgbClr val="73BF45"/>
    <a:srgbClr val="007AC2"/>
    <a:srgbClr val="2E3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1FB5AF-5884-4871-8C86-793D0AFE424B}" v="11" dt="2024-04-12T07:29:06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ny Plas" userId="8bd6d785-1e26-4cf3-acc7-73607afabda3" providerId="ADAL" clId="{181FB5AF-5884-4871-8C86-793D0AFE424B}"/>
    <pc:docChg chg="custSel modSld">
      <pc:chgData name="Tonny Plas" userId="8bd6d785-1e26-4cf3-acc7-73607afabda3" providerId="ADAL" clId="{181FB5AF-5884-4871-8C86-793D0AFE424B}" dt="2024-04-12T07:29:06.923" v="45" actId="1037"/>
      <pc:docMkLst>
        <pc:docMk/>
      </pc:docMkLst>
      <pc:sldChg chg="addSp delSp modSp mod">
        <pc:chgData name="Tonny Plas" userId="8bd6d785-1e26-4cf3-acc7-73607afabda3" providerId="ADAL" clId="{181FB5AF-5884-4871-8C86-793D0AFE424B}" dt="2024-04-12T07:29:06.923" v="45" actId="1037"/>
        <pc:sldMkLst>
          <pc:docMk/>
          <pc:sldMk cId="3965709631" sldId="315"/>
        </pc:sldMkLst>
        <pc:spChg chg="mod">
          <ac:chgData name="Tonny Plas" userId="8bd6d785-1e26-4cf3-acc7-73607afabda3" providerId="ADAL" clId="{181FB5AF-5884-4871-8C86-793D0AFE424B}" dt="2024-04-12T07:27:30.786" v="37" actId="14100"/>
          <ac:spMkLst>
            <pc:docMk/>
            <pc:sldMk cId="3965709631" sldId="315"/>
            <ac:spMk id="15" creationId="{B3302083-BAD8-E305-B34B-F1296484EAAA}"/>
          </ac:spMkLst>
        </pc:spChg>
        <pc:spChg chg="add del">
          <ac:chgData name="Tonny Plas" userId="8bd6d785-1e26-4cf3-acc7-73607afabda3" providerId="ADAL" clId="{181FB5AF-5884-4871-8C86-793D0AFE424B}" dt="2024-04-12T07:26:59.353" v="5" actId="478"/>
          <ac:spMkLst>
            <pc:docMk/>
            <pc:sldMk cId="3965709631" sldId="315"/>
            <ac:spMk id="16" creationId="{2E3653B8-73D1-EE84-002E-8B2DF3E181C4}"/>
          </ac:spMkLst>
        </pc:spChg>
        <pc:picChg chg="add del">
          <ac:chgData name="Tonny Plas" userId="8bd6d785-1e26-4cf3-acc7-73607afabda3" providerId="ADAL" clId="{181FB5AF-5884-4871-8C86-793D0AFE424B}" dt="2024-03-24T21:33:51.603" v="1" actId="21"/>
          <ac:picMkLst>
            <pc:docMk/>
            <pc:sldMk cId="3965709631" sldId="315"/>
            <ac:picMk id="16" creationId="{24B27DB6-7E43-F06F-1170-C776D0B31D5D}"/>
          </ac:picMkLst>
        </pc:picChg>
        <pc:picChg chg="add del">
          <ac:chgData name="Tonny Plas" userId="8bd6d785-1e26-4cf3-acc7-73607afabda3" providerId="ADAL" clId="{181FB5AF-5884-4871-8C86-793D0AFE424B}" dt="2024-04-09T16:06:32.667" v="3" actId="21"/>
          <ac:picMkLst>
            <pc:docMk/>
            <pc:sldMk cId="3965709631" sldId="315"/>
            <ac:picMk id="16" creationId="{BB8D3CE9-F196-536C-94E5-B369ED439912}"/>
          </ac:picMkLst>
        </pc:picChg>
        <pc:picChg chg="add mod">
          <ac:chgData name="Tonny Plas" userId="8bd6d785-1e26-4cf3-acc7-73607afabda3" providerId="ADAL" clId="{181FB5AF-5884-4871-8C86-793D0AFE424B}" dt="2024-04-12T07:27:33.720" v="38" actId="1076"/>
          <ac:picMkLst>
            <pc:docMk/>
            <pc:sldMk cId="3965709631" sldId="315"/>
            <ac:picMk id="18" creationId="{38556198-F874-A2B3-755D-5F1799844F04}"/>
          </ac:picMkLst>
        </pc:picChg>
        <pc:picChg chg="add mod">
          <ac:chgData name="Tonny Plas" userId="8bd6d785-1e26-4cf3-acc7-73607afabda3" providerId="ADAL" clId="{181FB5AF-5884-4871-8C86-793D0AFE424B}" dt="2024-04-12T07:29:06.923" v="45" actId="1037"/>
          <ac:picMkLst>
            <pc:docMk/>
            <pc:sldMk cId="3965709631" sldId="315"/>
            <ac:picMk id="1026" creationId="{7C032614-AD53-DC29-E20F-B9A112BEA216}"/>
          </ac:picMkLst>
        </pc:picChg>
      </pc:sldChg>
    </pc:docChg>
  </pc:docChgLst>
  <pc:docChgLst>
    <pc:chgData name="Tonny Plas" userId="8bd6d785-1e26-4cf3-acc7-73607afabda3" providerId="ADAL" clId="{1B865ACB-F5DD-4FF8-8208-8AFB465B5519}"/>
    <pc:docChg chg="custSel delSld modSld">
      <pc:chgData name="Tonny Plas" userId="8bd6d785-1e26-4cf3-acc7-73607afabda3" providerId="ADAL" clId="{1B865ACB-F5DD-4FF8-8208-8AFB465B5519}" dt="2023-11-27T17:36:32.676" v="664" actId="20577"/>
      <pc:docMkLst>
        <pc:docMk/>
      </pc:docMkLst>
      <pc:sldChg chg="del">
        <pc:chgData name="Tonny Plas" userId="8bd6d785-1e26-4cf3-acc7-73607afabda3" providerId="ADAL" clId="{1B865ACB-F5DD-4FF8-8208-8AFB465B5519}" dt="2023-11-27T12:22:30.770" v="0" actId="47"/>
        <pc:sldMkLst>
          <pc:docMk/>
          <pc:sldMk cId="1930372734" sldId="296"/>
        </pc:sldMkLst>
      </pc:sldChg>
      <pc:sldChg chg="addSp modSp mod modAnim">
        <pc:chgData name="Tonny Plas" userId="8bd6d785-1e26-4cf3-acc7-73607afabda3" providerId="ADAL" clId="{1B865ACB-F5DD-4FF8-8208-8AFB465B5519}" dt="2023-11-27T17:36:32.676" v="664" actId="20577"/>
        <pc:sldMkLst>
          <pc:docMk/>
          <pc:sldMk cId="3965709631" sldId="315"/>
        </pc:sldMkLst>
        <pc:spChg chg="add 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2" creationId="{9F5EC81A-FD09-D76E-02E1-D8F7BFB022F7}"/>
          </ac:spMkLst>
        </pc:spChg>
        <pc:spChg chg="add 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3" creationId="{A8B219F5-DA0A-2B08-0352-CD3ECC9B2A74}"/>
          </ac:spMkLst>
        </pc:spChg>
        <pc:spChg chg="add 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4" creationId="{D8BAF942-BA05-3CA9-FDFC-CA4FE1E410C0}"/>
          </ac:spMkLst>
        </pc:spChg>
        <pc:spChg chg="add 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5" creationId="{A70CE18F-4678-3768-A318-91FE7AC87C07}"/>
          </ac:spMkLst>
        </pc:spChg>
        <pc:spChg chg="add 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6" creationId="{EBC7A9B6-E2BA-777E-B935-05E2B2A90A70}"/>
          </ac:spMkLst>
        </pc:spChg>
        <pc:spChg chg="add 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7" creationId="{A83EAEF6-D70D-B5B4-E231-07EFB1B11DA2}"/>
          </ac:spMkLst>
        </pc:spChg>
        <pc:spChg chg="add 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8" creationId="{78067573-FD0B-CBAD-DD01-8BA0B56BB35E}"/>
          </ac:spMkLst>
        </pc:spChg>
        <pc:spChg chg="add 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9" creationId="{D12AB4D0-C8B2-C181-2CDD-40160B768307}"/>
          </ac:spMkLst>
        </pc:spChg>
        <pc:spChg chg="add 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10" creationId="{0F85A1D4-6166-5274-B9D9-523E71EACBBD}"/>
          </ac:spMkLst>
        </pc:spChg>
        <pc:spChg chg="add 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11" creationId="{C6687F1B-2023-E3E8-CAE6-B1683C775BB1}"/>
          </ac:spMkLst>
        </pc:spChg>
        <pc:spChg chg="add mod">
          <ac:chgData name="Tonny Plas" userId="8bd6d785-1e26-4cf3-acc7-73607afabda3" providerId="ADAL" clId="{1B865ACB-F5DD-4FF8-8208-8AFB465B5519}" dt="2023-11-27T17:36:32.676" v="664" actId="20577"/>
          <ac:spMkLst>
            <pc:docMk/>
            <pc:sldMk cId="3965709631" sldId="315"/>
            <ac:spMk id="15" creationId="{B3302083-BAD8-E305-B34B-F1296484EAAA}"/>
          </ac:spMkLst>
        </pc:spChg>
        <pc:spChg chg="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57" creationId="{E6C3CA70-5164-4F8C-EBB3-224033A3639E}"/>
          </ac:spMkLst>
        </pc:spChg>
        <pc:spChg chg="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58" creationId="{D6804BC3-E1E0-C63A-AEE5-6666E8109124}"/>
          </ac:spMkLst>
        </pc:spChg>
        <pc:spChg chg="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59" creationId="{65CE85B8-7002-4D0A-B607-40523AFBB0EB}"/>
          </ac:spMkLst>
        </pc:spChg>
        <pc:spChg chg="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60" creationId="{1A648C22-E372-2F35-0398-28D608AF79D9}"/>
          </ac:spMkLst>
        </pc:spChg>
        <pc:spChg chg="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61" creationId="{EC93C81A-778C-C19B-1814-ECFD657EDC45}"/>
          </ac:spMkLst>
        </pc:spChg>
        <pc:spChg chg="mod">
          <ac:chgData name="Tonny Plas" userId="8bd6d785-1e26-4cf3-acc7-73607afabda3" providerId="ADAL" clId="{1B865ACB-F5DD-4FF8-8208-8AFB465B5519}" dt="2023-11-27T16:04:12.743" v="494" actId="1038"/>
          <ac:spMkLst>
            <pc:docMk/>
            <pc:sldMk cId="3965709631" sldId="315"/>
            <ac:spMk id="62" creationId="{5C3B98D6-492A-63A6-4823-1A91618958ED}"/>
          </ac:spMkLst>
        </pc:spChg>
        <pc:graphicFrameChg chg="add mod modGraphic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12" creationId="{182C1A21-0800-4824-B5C6-2B5FF2E1168E}"/>
          </ac:graphicFrameMkLst>
        </pc:graphicFrameChg>
        <pc:graphicFrameChg chg="add mod modGraphic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13" creationId="{A90180D2-4B38-3A36-41FE-8E4DB1F6889A}"/>
          </ac:graphicFrameMkLst>
        </pc:graphicFrameChg>
        <pc:graphicFrameChg chg="add mod modGraphic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14" creationId="{FE3A9272-4D78-8BED-9247-01A5A1DD233F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20" creationId="{7BD07445-9C88-CBA3-E41A-25985A164B93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21" creationId="{A5F69829-8699-D193-E5B0-CD07E5A0AF01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22" creationId="{2ED6DD5C-6936-2C1B-EEBF-0B1E8C19D53A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23" creationId="{CD8601B5-44E7-5D26-544B-D067001A23FA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24" creationId="{E0BD8AF6-A458-A083-6398-250F3E4D4BC0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25" creationId="{888EA11D-E2E0-4896-34A2-69CC51654D96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26" creationId="{23FBE236-15EE-26EB-685F-FC86CC2B5AC2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27" creationId="{6AD60C18-23BA-8A8F-69E6-E6AB496CE91A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28" creationId="{623D3931-88F2-2BD4-9FA9-5692CE7E8960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29" creationId="{5C1DB749-CE6A-31AB-7E74-D5E0147B307F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30" creationId="{3FBC3C35-72E1-B3EF-83F6-BDCC1A309892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31" creationId="{3870B8FD-23D3-3AE1-9123-A735BD12B944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32" creationId="{CC2D8708-577E-8DFD-AAD5-2CEF905FD59E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33" creationId="{28361C4F-31D4-171A-6E89-3185BED7FF56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34" creationId="{644A1EE4-589B-1D7D-5758-09F9C3F8A997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35" creationId="{0175C88A-00B0-FAEB-BFE4-F6D28E62FBDB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39" creationId="{26BC6C94-ACCA-1682-0A9A-00FA8A10C3C8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40" creationId="{5E7193D9-F530-3F4E-0241-C46CEB0EAD4A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41" creationId="{49172E1A-65A7-B8CF-41BF-260591CD61CE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42" creationId="{8E6504DA-7562-13D9-1BDC-D8A0B100FF49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43" creationId="{16A07035-2F75-51AF-D301-34DC36C2289E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44" creationId="{7E7C58B9-6934-289B-1A1A-3BE811E9AD37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45" creationId="{3634F8B6-F001-3D53-F0D4-45F67645C867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46" creationId="{767DF650-6E16-2C1B-C0F1-7A3BBC79FB76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51" creationId="{1E71AD1B-D6DB-8AE3-6314-A3007236E7A9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52" creationId="{2236F8F8-EA64-98BC-C22A-3DFFB10F09BF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53" creationId="{4F5DAC86-DF3F-DC70-5264-4CF8DF3F61F5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54" creationId="{888E853D-FCCA-52E7-4BB7-865D6A3A5FC6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55" creationId="{F04128D6-1FA3-47BA-0338-CC8DC150BA7C}"/>
          </ac:graphicFrameMkLst>
        </pc:graphicFrameChg>
        <pc:graphicFrameChg chg="mod">
          <ac:chgData name="Tonny Plas" userId="8bd6d785-1e26-4cf3-acc7-73607afabda3" providerId="ADAL" clId="{1B865ACB-F5DD-4FF8-8208-8AFB465B5519}" dt="2023-11-27T16:04:12.743" v="494" actId="1038"/>
          <ac:graphicFrameMkLst>
            <pc:docMk/>
            <pc:sldMk cId="3965709631" sldId="315"/>
            <ac:graphicFrameMk id="56" creationId="{89945556-1967-DA5C-FEEC-46F19E80E7B0}"/>
          </ac:graphicFrameMkLst>
        </pc:graphicFrameChg>
        <pc:picChg chg="mod">
          <ac:chgData name="Tonny Plas" userId="8bd6d785-1e26-4cf3-acc7-73607afabda3" providerId="ADAL" clId="{1B865ACB-F5DD-4FF8-8208-8AFB465B5519}" dt="2023-11-27T16:04:12.743" v="494" actId="1038"/>
          <ac:picMkLst>
            <pc:docMk/>
            <pc:sldMk cId="3965709631" sldId="315"/>
            <ac:picMk id="38" creationId="{720EBED2-8D44-B5B5-FEB5-355B4691F068}"/>
          </ac:picMkLst>
        </pc:picChg>
      </pc:sldChg>
      <pc:sldChg chg="del">
        <pc:chgData name="Tonny Plas" userId="8bd6d785-1e26-4cf3-acc7-73607afabda3" providerId="ADAL" clId="{1B865ACB-F5DD-4FF8-8208-8AFB465B5519}" dt="2023-11-27T12:22:31.570" v="1" actId="47"/>
        <pc:sldMkLst>
          <pc:docMk/>
          <pc:sldMk cId="3258946521" sldId="31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STANDA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0B800F-EFB5-6D43-8308-34719D9B85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6082717" cy="1325563"/>
          </a:xfrm>
        </p:spPr>
        <p:txBody>
          <a:bodyPr>
            <a:normAutofit/>
          </a:bodyPr>
          <a:lstStyle>
            <a:lvl1pPr>
              <a:defRPr sz="2800" b="1" i="0">
                <a:latin typeface="Rubrik Bold" panose="02000503000000020004" pitchFamily="2" charset="77"/>
              </a:defRPr>
            </a:lvl1pPr>
          </a:lstStyle>
          <a:p>
            <a:r>
              <a:rPr lang="nl-NL"/>
              <a:t>TITEL VAN DE PAGINA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67C3D918-6A42-4ED2-A78D-4D857D9E0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365419" cy="4280707"/>
          </a:xfrm>
        </p:spPr>
        <p:txBody>
          <a:bodyPr>
            <a:normAutofit/>
          </a:bodyPr>
          <a:lstStyle>
            <a:lvl1pPr marL="228600" indent="-228600">
              <a:buClr>
                <a:schemeClr val="accent1"/>
              </a:buClr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1800">
                <a:solidFill>
                  <a:srgbClr val="00477F"/>
                </a:solidFill>
              </a:defRPr>
            </a:lvl1pPr>
            <a:lvl2pPr>
              <a:buClr>
                <a:schemeClr val="accent1"/>
              </a:buClr>
              <a:defRPr sz="1600">
                <a:solidFill>
                  <a:srgbClr val="00477F"/>
                </a:solidFill>
              </a:defRPr>
            </a:lvl2pPr>
            <a:lvl3pPr>
              <a:buClr>
                <a:schemeClr val="accent1"/>
              </a:buClr>
              <a:defRPr sz="1400">
                <a:solidFill>
                  <a:srgbClr val="00477F"/>
                </a:solidFill>
              </a:defRPr>
            </a:lvl3pPr>
            <a:lvl4pPr>
              <a:buClr>
                <a:schemeClr val="accent1"/>
              </a:buClr>
              <a:defRPr sz="1200">
                <a:solidFill>
                  <a:srgbClr val="00477F"/>
                </a:solidFill>
              </a:defRPr>
            </a:lvl4pPr>
            <a:lvl5pPr>
              <a:buClr>
                <a:schemeClr val="accent1"/>
              </a:buClr>
              <a:defRPr sz="1200">
                <a:solidFill>
                  <a:srgbClr val="00477F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5279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5CF7842-BAD4-E247-8266-BC03C4369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>
                <a:solidFill>
                  <a:srgbClr val="86B918"/>
                </a:solidFill>
                <a:effectLst/>
                <a:latin typeface="Rubrik Bold" panose="02000503000000020004" pitchFamily="2" charset="77"/>
              </a:rPr>
              <a:t>TITEL OVER MEERDERE REGELS KAN HIER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6A7655-D9B6-444F-A9A5-3D7ED52C2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8991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l-NL" sz="3000" b="1" i="0" kern="1200" smtClean="0">
          <a:solidFill>
            <a:srgbClr val="86B918"/>
          </a:solidFill>
          <a:effectLst/>
          <a:latin typeface="Rubik" pitchFamily="2" charset="-79"/>
          <a:ea typeface="+mj-ea"/>
          <a:cs typeface="Rubik" pitchFamily="2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Tx/>
        <a:buBlip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</a:buBlip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2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7BD07445-9C88-CBA3-E41A-25985A164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889450"/>
              </p:ext>
            </p:extLst>
          </p:nvPr>
        </p:nvGraphicFramePr>
        <p:xfrm>
          <a:off x="7882960" y="4060031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Zorgbegeleiding en communicatie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BF4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21" name="Tabel 20">
            <a:extLst>
              <a:ext uri="{FF2B5EF4-FFF2-40B4-BE49-F238E27FC236}">
                <a16:creationId xmlns:a16="http://schemas.microsoft.com/office/drawing/2014/main" id="{A5F69829-8699-D193-E5B0-CD07E5A0A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821484"/>
              </p:ext>
            </p:extLst>
          </p:nvPr>
        </p:nvGraphicFramePr>
        <p:xfrm>
          <a:off x="7886041" y="4923134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>
                          <a:solidFill>
                            <a:schemeClr val="bg1"/>
                          </a:solidFill>
                        </a:rPr>
                        <a:t>Informatiemanagement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26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>
                          <a:solidFill>
                            <a:schemeClr val="tx1"/>
                          </a:solidFill>
                        </a:rPr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>
                          <a:solidFill>
                            <a:schemeClr val="tx1"/>
                          </a:solidFill>
                        </a:rPr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>
                          <a:solidFill>
                            <a:schemeClr val="tx1"/>
                          </a:solidFill>
                        </a:rPr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>
                          <a:solidFill>
                            <a:schemeClr val="tx1"/>
                          </a:solidFill>
                        </a:rPr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2ED6DD5C-6936-2C1B-EEBF-0B1E8C19D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448266"/>
              </p:ext>
            </p:extLst>
          </p:nvPr>
        </p:nvGraphicFramePr>
        <p:xfrm>
          <a:off x="2725981" y="4929961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>
                          <a:solidFill>
                            <a:schemeClr val="bg1"/>
                          </a:solidFill>
                        </a:rPr>
                        <a:t>Juridische zaken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26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CD8601B5-44E7-5D26-544B-D067001A2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676868"/>
              </p:ext>
            </p:extLst>
          </p:nvPr>
        </p:nvGraphicFramePr>
        <p:xfrm>
          <a:off x="971991" y="4072731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Fac. </a:t>
                      </a:r>
                      <a:r>
                        <a:rPr kumimoji="0" lang="nl-NL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leerlingcommunicatie</a:t>
                      </a:r>
                      <a:endParaRPr kumimoji="0" lang="nl-NL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0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24" name="Tabel 23">
            <a:extLst>
              <a:ext uri="{FF2B5EF4-FFF2-40B4-BE49-F238E27FC236}">
                <a16:creationId xmlns:a16="http://schemas.microsoft.com/office/drawing/2014/main" id="{E0BD8AF6-A458-A083-6398-250F3E4D4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835979"/>
              </p:ext>
            </p:extLst>
          </p:nvPr>
        </p:nvGraphicFramePr>
        <p:xfrm>
          <a:off x="4446237" y="4929961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>
                          <a:solidFill>
                            <a:schemeClr val="bg1"/>
                          </a:solidFill>
                        </a:rPr>
                        <a:t>Personeel en organisatie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26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25" name="Tabel 24">
            <a:extLst>
              <a:ext uri="{FF2B5EF4-FFF2-40B4-BE49-F238E27FC236}">
                <a16:creationId xmlns:a16="http://schemas.microsoft.com/office/drawing/2014/main" id="{888EA11D-E2E0-4896-34A2-69CC51654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715619"/>
              </p:ext>
            </p:extLst>
          </p:nvPr>
        </p:nvGraphicFramePr>
        <p:xfrm>
          <a:off x="971991" y="4928365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>
                          <a:solidFill>
                            <a:schemeClr val="bg1"/>
                          </a:solidFill>
                        </a:rPr>
                        <a:t>Fac. oudercommunicatie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0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26" name="Tabel 25">
            <a:extLst>
              <a:ext uri="{FF2B5EF4-FFF2-40B4-BE49-F238E27FC236}">
                <a16:creationId xmlns:a16="http://schemas.microsoft.com/office/drawing/2014/main" id="{23FBE236-15EE-26EB-685F-FC86CC2B5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172486"/>
              </p:ext>
            </p:extLst>
          </p:nvPr>
        </p:nvGraphicFramePr>
        <p:xfrm>
          <a:off x="6169136" y="4929961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>
                          <a:solidFill>
                            <a:schemeClr val="bg1"/>
                          </a:solidFill>
                        </a:rPr>
                        <a:t>Financieel beheer en bekostiging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26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27" name="Tabel 26">
            <a:extLst>
              <a:ext uri="{FF2B5EF4-FFF2-40B4-BE49-F238E27FC236}">
                <a16:creationId xmlns:a16="http://schemas.microsoft.com/office/drawing/2014/main" id="{6AD60C18-23BA-8A8F-69E6-E6AB496CE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079398"/>
              </p:ext>
            </p:extLst>
          </p:nvPr>
        </p:nvGraphicFramePr>
        <p:xfrm>
          <a:off x="971991" y="3217097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In-, door- en uitstroom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30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623D3931-88F2-2BD4-9FA9-5692CE7E8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795734"/>
              </p:ext>
            </p:extLst>
          </p:nvPr>
        </p:nvGraphicFramePr>
        <p:xfrm>
          <a:off x="4426532" y="1512931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Samenwerking en </a:t>
                      </a:r>
                      <a:r>
                        <a:rPr lang="nl-NL" sz="800" dirty="0" err="1"/>
                        <a:t>comm</a:t>
                      </a:r>
                      <a:r>
                        <a:rPr lang="nl-NL" sz="800" dirty="0"/>
                        <a:t>. mw. </a:t>
                      </a:r>
                      <a:r>
                        <a:rPr lang="nl-NL" sz="800" dirty="0" err="1"/>
                        <a:t>ext</a:t>
                      </a:r>
                      <a:r>
                        <a:rPr lang="nl-NL" sz="8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24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29" name="Tabel 28">
            <a:extLst>
              <a:ext uri="{FF2B5EF4-FFF2-40B4-BE49-F238E27FC236}">
                <a16:creationId xmlns:a16="http://schemas.microsoft.com/office/drawing/2014/main" id="{5C1DB749-CE6A-31AB-7E74-D5E0147B3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188857"/>
              </p:ext>
            </p:extLst>
          </p:nvPr>
        </p:nvGraphicFramePr>
        <p:xfrm>
          <a:off x="2709627" y="1512931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Real. onderhoud en </a:t>
                      </a:r>
                      <a:r>
                        <a:rPr lang="nl-NL" sz="800" dirty="0" err="1"/>
                        <a:t>dig</a:t>
                      </a:r>
                      <a:r>
                        <a:rPr lang="nl-NL" sz="800" dirty="0"/>
                        <a:t>. </a:t>
                      </a:r>
                      <a:r>
                        <a:rPr lang="nl-NL" sz="800" dirty="0" err="1"/>
                        <a:t>toeg.heid</a:t>
                      </a:r>
                      <a:endParaRPr lang="nl-NL" sz="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24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3FBC3C35-72E1-B3EF-83F6-BDCC1A309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552420"/>
              </p:ext>
            </p:extLst>
          </p:nvPr>
        </p:nvGraphicFramePr>
        <p:xfrm>
          <a:off x="6149431" y="1512931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Ouderbetrokkenheid ouder-school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24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31" name="Tabel 30">
            <a:extLst>
              <a:ext uri="{FF2B5EF4-FFF2-40B4-BE49-F238E27FC236}">
                <a16:creationId xmlns:a16="http://schemas.microsoft.com/office/drawing/2014/main" id="{3870B8FD-23D3-3AE1-9123-A735BD12B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443877"/>
              </p:ext>
            </p:extLst>
          </p:nvPr>
        </p:nvGraphicFramePr>
        <p:xfrm>
          <a:off x="971991" y="1505829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Onderwijsvoorbereiding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32" name="Tabel 31">
            <a:extLst>
              <a:ext uri="{FF2B5EF4-FFF2-40B4-BE49-F238E27FC236}">
                <a16:creationId xmlns:a16="http://schemas.microsoft.com/office/drawing/2014/main" id="{CC2D8708-577E-8DFD-AAD5-2CEF905FD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104822"/>
              </p:ext>
            </p:extLst>
          </p:nvPr>
        </p:nvGraphicFramePr>
        <p:xfrm>
          <a:off x="971991" y="2361463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Onderwijs-uitvoering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33" name="Tabel 32">
            <a:extLst>
              <a:ext uri="{FF2B5EF4-FFF2-40B4-BE49-F238E27FC236}">
                <a16:creationId xmlns:a16="http://schemas.microsoft.com/office/drawing/2014/main" id="{28361C4F-31D4-171A-6E89-3185BED7F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055761"/>
              </p:ext>
            </p:extLst>
          </p:nvPr>
        </p:nvGraphicFramePr>
        <p:xfrm>
          <a:off x="971991" y="650195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Ondewijsevaluatie</a:t>
                      </a:r>
                      <a:endParaRPr kumimoji="0" lang="nl-NL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34" name="Tabel 33">
            <a:extLst>
              <a:ext uri="{FF2B5EF4-FFF2-40B4-BE49-F238E27FC236}">
                <a16:creationId xmlns:a16="http://schemas.microsoft.com/office/drawing/2014/main" id="{644A1EE4-589B-1D7D-5758-09F9C3F8A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45644"/>
              </p:ext>
            </p:extLst>
          </p:nvPr>
        </p:nvGraphicFramePr>
        <p:xfrm>
          <a:off x="7882960" y="2361463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Leerlingbegeleiding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BF4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35" name="Tabel 34">
            <a:extLst>
              <a:ext uri="{FF2B5EF4-FFF2-40B4-BE49-F238E27FC236}">
                <a16:creationId xmlns:a16="http://schemas.microsoft.com/office/drawing/2014/main" id="{0175C88A-00B0-FAEB-BFE4-F6D28E62FB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383619"/>
              </p:ext>
            </p:extLst>
          </p:nvPr>
        </p:nvGraphicFramePr>
        <p:xfrm>
          <a:off x="7882960" y="3217097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Organisatie passend onderwijs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BF4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pic>
        <p:nvPicPr>
          <p:cNvPr id="38" name="Picture 2">
            <a:extLst>
              <a:ext uri="{FF2B5EF4-FFF2-40B4-BE49-F238E27FC236}">
                <a16:creationId xmlns:a16="http://schemas.microsoft.com/office/drawing/2014/main" id="{720EBED2-8D44-B5B5-FEB5-355B4691F0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56"/>
          <a:stretch/>
        </p:blipFill>
        <p:spPr bwMode="auto">
          <a:xfrm>
            <a:off x="2777122" y="2446115"/>
            <a:ext cx="1926911" cy="213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9" name="Tabel 38">
            <a:extLst>
              <a:ext uri="{FF2B5EF4-FFF2-40B4-BE49-F238E27FC236}">
                <a16:creationId xmlns:a16="http://schemas.microsoft.com/office/drawing/2014/main" id="{26BC6C94-ACCA-1682-0A9A-00FA8A10C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781659"/>
              </p:ext>
            </p:extLst>
          </p:nvPr>
        </p:nvGraphicFramePr>
        <p:xfrm>
          <a:off x="7886388" y="5781757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>
                          <a:solidFill>
                            <a:schemeClr val="bg1"/>
                          </a:solidFill>
                        </a:rPr>
                        <a:t>ICT-ondersteuning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26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>
                          <a:solidFill>
                            <a:schemeClr val="tx1"/>
                          </a:solidFill>
                        </a:rPr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>
                          <a:solidFill>
                            <a:schemeClr val="tx1"/>
                          </a:solidFill>
                        </a:rPr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>
                          <a:solidFill>
                            <a:schemeClr val="tx1"/>
                          </a:solidFill>
                        </a:rPr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>
                          <a:solidFill>
                            <a:schemeClr val="tx1"/>
                          </a:solidFill>
                        </a:rPr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40" name="Tabel 39">
            <a:extLst>
              <a:ext uri="{FF2B5EF4-FFF2-40B4-BE49-F238E27FC236}">
                <a16:creationId xmlns:a16="http://schemas.microsoft.com/office/drawing/2014/main" id="{5E7193D9-F530-3F4E-0241-C46CEB0EA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944212"/>
              </p:ext>
            </p:extLst>
          </p:nvPr>
        </p:nvGraphicFramePr>
        <p:xfrm>
          <a:off x="4446584" y="5788584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>
                          <a:solidFill>
                            <a:schemeClr val="bg1"/>
                          </a:solidFill>
                        </a:rPr>
                        <a:t>Informatiebeveiliging en privacy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26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41" name="Tabel 40">
            <a:extLst>
              <a:ext uri="{FF2B5EF4-FFF2-40B4-BE49-F238E27FC236}">
                <a16:creationId xmlns:a16="http://schemas.microsoft.com/office/drawing/2014/main" id="{49172E1A-65A7-B8CF-41BF-260591CD6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788222"/>
              </p:ext>
            </p:extLst>
          </p:nvPr>
        </p:nvGraphicFramePr>
        <p:xfrm>
          <a:off x="6169483" y="5788584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>
                          <a:solidFill>
                            <a:schemeClr val="bg1"/>
                          </a:solidFill>
                        </a:rPr>
                        <a:t>PR en communicatie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26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42" name="Tabel 41">
            <a:extLst>
              <a:ext uri="{FF2B5EF4-FFF2-40B4-BE49-F238E27FC236}">
                <a16:creationId xmlns:a16="http://schemas.microsoft.com/office/drawing/2014/main" id="{8E6504DA-7562-13D9-1BDC-D8A0B100F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284049"/>
              </p:ext>
            </p:extLst>
          </p:nvPr>
        </p:nvGraphicFramePr>
        <p:xfrm>
          <a:off x="971991" y="5783999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>
                          <a:solidFill>
                            <a:schemeClr val="bg1"/>
                          </a:solidFill>
                        </a:rPr>
                        <a:t>Facilitair beheer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26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43" name="Tabel 42">
            <a:extLst>
              <a:ext uri="{FF2B5EF4-FFF2-40B4-BE49-F238E27FC236}">
                <a16:creationId xmlns:a16="http://schemas.microsoft.com/office/drawing/2014/main" id="{16A07035-2F75-51AF-D301-34DC36C22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0756"/>
              </p:ext>
            </p:extLst>
          </p:nvPr>
        </p:nvGraphicFramePr>
        <p:xfrm>
          <a:off x="2723338" y="5783159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>
                          <a:solidFill>
                            <a:schemeClr val="bg1"/>
                          </a:solidFill>
                        </a:rPr>
                        <a:t>Inkoop en contractbeheer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26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44" name="Tabel 43">
            <a:extLst>
              <a:ext uri="{FF2B5EF4-FFF2-40B4-BE49-F238E27FC236}">
                <a16:creationId xmlns:a16="http://schemas.microsoft.com/office/drawing/2014/main" id="{7E7C58B9-6934-289B-1A1A-3BE811E9A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768887"/>
              </p:ext>
            </p:extLst>
          </p:nvPr>
        </p:nvGraphicFramePr>
        <p:xfrm>
          <a:off x="4426532" y="650879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Verantwoording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45" name="Tabel 44">
            <a:extLst>
              <a:ext uri="{FF2B5EF4-FFF2-40B4-BE49-F238E27FC236}">
                <a16:creationId xmlns:a16="http://schemas.microsoft.com/office/drawing/2014/main" id="{3634F8B6-F001-3D53-F0D4-45F67645C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137319"/>
              </p:ext>
            </p:extLst>
          </p:nvPr>
        </p:nvGraphicFramePr>
        <p:xfrm>
          <a:off x="2709627" y="650879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Beleid en planning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46" name="Tabel 45">
            <a:extLst>
              <a:ext uri="{FF2B5EF4-FFF2-40B4-BE49-F238E27FC236}">
                <a16:creationId xmlns:a16="http://schemas.microsoft.com/office/drawing/2014/main" id="{767DF650-6E16-2C1B-C0F1-7A3BBC79F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510477"/>
              </p:ext>
            </p:extLst>
          </p:nvPr>
        </p:nvGraphicFramePr>
        <p:xfrm>
          <a:off x="6149431" y="650879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Medezeggenschap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51" name="Tabel 50">
            <a:extLst>
              <a:ext uri="{FF2B5EF4-FFF2-40B4-BE49-F238E27FC236}">
                <a16:creationId xmlns:a16="http://schemas.microsoft.com/office/drawing/2014/main" id="{1E71AD1B-D6DB-8AE3-6314-A3007236E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275804"/>
              </p:ext>
            </p:extLst>
          </p:nvPr>
        </p:nvGraphicFramePr>
        <p:xfrm>
          <a:off x="7876888" y="1514345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Veiligheidswaarborging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52" name="Tabel 51">
            <a:extLst>
              <a:ext uri="{FF2B5EF4-FFF2-40B4-BE49-F238E27FC236}">
                <a16:creationId xmlns:a16="http://schemas.microsoft.com/office/drawing/2014/main" id="{2236F8F8-EA64-98BC-C22A-3DFFB10F0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236095"/>
              </p:ext>
            </p:extLst>
          </p:nvPr>
        </p:nvGraphicFramePr>
        <p:xfrm>
          <a:off x="9599787" y="1514345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Medezeggenschap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53" name="Tabel 52">
            <a:extLst>
              <a:ext uri="{FF2B5EF4-FFF2-40B4-BE49-F238E27FC236}">
                <a16:creationId xmlns:a16="http://schemas.microsoft.com/office/drawing/2014/main" id="{4F5DAC86-DF3F-DC70-5264-4CF8DF3F6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492797"/>
              </p:ext>
            </p:extLst>
          </p:nvPr>
        </p:nvGraphicFramePr>
        <p:xfrm>
          <a:off x="7876888" y="652293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Visie en </a:t>
                      </a:r>
                      <a:r>
                        <a:rPr lang="nl-NL" sz="800" dirty="0" err="1"/>
                        <a:t>governance</a:t>
                      </a:r>
                      <a:endParaRPr lang="nl-NL" sz="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54" name="Tabel 53">
            <a:extLst>
              <a:ext uri="{FF2B5EF4-FFF2-40B4-BE49-F238E27FC236}">
                <a16:creationId xmlns:a16="http://schemas.microsoft.com/office/drawing/2014/main" id="{888E853D-FCCA-52E7-4BB7-865D6A3A5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352725"/>
              </p:ext>
            </p:extLst>
          </p:nvPr>
        </p:nvGraphicFramePr>
        <p:xfrm>
          <a:off x="9599787" y="652293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Verantwoording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55" name="Tabel 54">
            <a:extLst>
              <a:ext uri="{FF2B5EF4-FFF2-40B4-BE49-F238E27FC236}">
                <a16:creationId xmlns:a16="http://schemas.microsoft.com/office/drawing/2014/main" id="{F04128D6-1FA3-47BA-0338-CC8DC150B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645436"/>
              </p:ext>
            </p:extLst>
          </p:nvPr>
        </p:nvGraphicFramePr>
        <p:xfrm>
          <a:off x="9599787" y="2361463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Strategie en beleid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56" name="Tabel 55">
            <a:extLst>
              <a:ext uri="{FF2B5EF4-FFF2-40B4-BE49-F238E27FC236}">
                <a16:creationId xmlns:a16="http://schemas.microsoft.com/office/drawing/2014/main" id="{89945556-1967-DA5C-FEEC-46F19E80E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18559"/>
              </p:ext>
            </p:extLst>
          </p:nvPr>
        </p:nvGraphicFramePr>
        <p:xfrm>
          <a:off x="9599787" y="3208581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/>
                        <a:t>Klachten en bezwaren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sp>
        <p:nvSpPr>
          <p:cNvPr id="57" name="Rechthoek 56">
            <a:extLst>
              <a:ext uri="{FF2B5EF4-FFF2-40B4-BE49-F238E27FC236}">
                <a16:creationId xmlns:a16="http://schemas.microsoft.com/office/drawing/2014/main" id="{E6C3CA70-5164-4F8C-EBB3-224033A3639E}"/>
              </a:ext>
            </a:extLst>
          </p:cNvPr>
          <p:cNvSpPr/>
          <p:nvPr/>
        </p:nvSpPr>
        <p:spPr>
          <a:xfrm>
            <a:off x="4823392" y="2623643"/>
            <a:ext cx="2959852" cy="237081"/>
          </a:xfrm>
          <a:prstGeom prst="rect">
            <a:avLst/>
          </a:prstGeom>
          <a:noFill/>
          <a:ln>
            <a:solidFill>
              <a:srgbClr val="004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Hoe lang mag data niet beschikbaar zijn?</a:t>
            </a:r>
          </a:p>
        </p:txBody>
      </p:sp>
      <p:sp>
        <p:nvSpPr>
          <p:cNvPr id="58" name="Rechthoek 57">
            <a:extLst>
              <a:ext uri="{FF2B5EF4-FFF2-40B4-BE49-F238E27FC236}">
                <a16:creationId xmlns:a16="http://schemas.microsoft.com/office/drawing/2014/main" id="{D6804BC3-E1E0-C63A-AEE5-6666E8109124}"/>
              </a:ext>
            </a:extLst>
          </p:cNvPr>
          <p:cNvSpPr/>
          <p:nvPr/>
        </p:nvSpPr>
        <p:spPr>
          <a:xfrm>
            <a:off x="4823392" y="4330458"/>
            <a:ext cx="2959852" cy="267518"/>
          </a:xfrm>
          <a:prstGeom prst="rect">
            <a:avLst/>
          </a:prstGeom>
          <a:noFill/>
          <a:ln>
            <a:solidFill>
              <a:srgbClr val="004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Voor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wie mag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data toegankelijk zijn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477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hthoek 58">
            <a:extLst>
              <a:ext uri="{FF2B5EF4-FFF2-40B4-BE49-F238E27FC236}">
                <a16:creationId xmlns:a16="http://schemas.microsoft.com/office/drawing/2014/main" id="{65CE85B8-7002-4D0A-B607-40523AFBB0EB}"/>
              </a:ext>
            </a:extLst>
          </p:cNvPr>
          <p:cNvSpPr/>
          <p:nvPr/>
        </p:nvSpPr>
        <p:spPr>
          <a:xfrm>
            <a:off x="4823392" y="3477725"/>
            <a:ext cx="2959852" cy="245052"/>
          </a:xfrm>
          <a:prstGeom prst="rect">
            <a:avLst/>
          </a:prstGeom>
          <a:noFill/>
          <a:ln>
            <a:solidFill>
              <a:srgbClr val="004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Hoe erg is het als data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niet juist of actueel is?</a:t>
            </a:r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1A648C22-E372-2F35-0398-28D608AF79D9}"/>
              </a:ext>
            </a:extLst>
          </p:cNvPr>
          <p:cNvSpPr/>
          <p:nvPr/>
        </p:nvSpPr>
        <p:spPr>
          <a:xfrm>
            <a:off x="4823392" y="2361463"/>
            <a:ext cx="2959852" cy="276317"/>
          </a:xfrm>
          <a:prstGeom prst="rect">
            <a:avLst/>
          </a:prstGeom>
          <a:ln w="12700">
            <a:solidFill>
              <a:srgbClr val="17247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eschikbaarheid</a:t>
            </a:r>
          </a:p>
        </p:txBody>
      </p:sp>
      <p:sp>
        <p:nvSpPr>
          <p:cNvPr id="61" name="Rechthoek 60">
            <a:extLst>
              <a:ext uri="{FF2B5EF4-FFF2-40B4-BE49-F238E27FC236}">
                <a16:creationId xmlns:a16="http://schemas.microsoft.com/office/drawing/2014/main" id="{EC93C81A-778C-C19B-1814-ECFD657EDC45}"/>
              </a:ext>
            </a:extLst>
          </p:cNvPr>
          <p:cNvSpPr/>
          <p:nvPr/>
        </p:nvSpPr>
        <p:spPr>
          <a:xfrm>
            <a:off x="4823392" y="4066172"/>
            <a:ext cx="2959852" cy="265235"/>
          </a:xfrm>
          <a:prstGeom prst="rect">
            <a:avLst/>
          </a:prstGeom>
          <a:ln w="12700">
            <a:solidFill>
              <a:srgbClr val="17247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ertrouwelijkheid</a:t>
            </a:r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5C3B98D6-492A-63A6-4823-1A91618958ED}"/>
              </a:ext>
            </a:extLst>
          </p:cNvPr>
          <p:cNvSpPr/>
          <p:nvPr/>
        </p:nvSpPr>
        <p:spPr>
          <a:xfrm>
            <a:off x="4823392" y="3216879"/>
            <a:ext cx="2959852" cy="265235"/>
          </a:xfrm>
          <a:prstGeom prst="rect">
            <a:avLst/>
          </a:prstGeom>
          <a:ln w="12700">
            <a:solidFill>
              <a:srgbClr val="172473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ntegriteit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9F5EC81A-FD09-D76E-02E1-D8F7BFB022F7}"/>
              </a:ext>
            </a:extLst>
          </p:cNvPr>
          <p:cNvSpPr/>
          <p:nvPr/>
        </p:nvSpPr>
        <p:spPr>
          <a:xfrm>
            <a:off x="4823391" y="2862376"/>
            <a:ext cx="975857" cy="221184"/>
          </a:xfrm>
          <a:prstGeom prst="rect">
            <a:avLst/>
          </a:prstGeom>
          <a:noFill/>
          <a:ln>
            <a:solidFill>
              <a:srgbClr val="004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 = &gt; 7 dagen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8B219F5-DA0A-2B08-0352-CD3ECC9B2A74}"/>
              </a:ext>
            </a:extLst>
          </p:cNvPr>
          <p:cNvSpPr/>
          <p:nvPr/>
        </p:nvSpPr>
        <p:spPr>
          <a:xfrm>
            <a:off x="5799248" y="2862376"/>
            <a:ext cx="988497" cy="221184"/>
          </a:xfrm>
          <a:prstGeom prst="rect">
            <a:avLst/>
          </a:prstGeom>
          <a:noFill/>
          <a:ln>
            <a:solidFill>
              <a:srgbClr val="004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 = &gt; 1-6 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dgn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477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8BAF942-BA05-3CA9-FDFC-CA4FE1E410C0}"/>
              </a:ext>
            </a:extLst>
          </p:cNvPr>
          <p:cNvSpPr/>
          <p:nvPr/>
        </p:nvSpPr>
        <p:spPr>
          <a:xfrm>
            <a:off x="6794747" y="2862376"/>
            <a:ext cx="988497" cy="221184"/>
          </a:xfrm>
          <a:prstGeom prst="rect">
            <a:avLst/>
          </a:prstGeom>
          <a:noFill/>
          <a:ln>
            <a:solidFill>
              <a:srgbClr val="004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 =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&lt; 1dag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477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A70CE18F-4678-3768-A318-91FE7AC87C07}"/>
              </a:ext>
            </a:extLst>
          </p:cNvPr>
          <p:cNvSpPr/>
          <p:nvPr/>
        </p:nvSpPr>
        <p:spPr>
          <a:xfrm>
            <a:off x="4830393" y="3726163"/>
            <a:ext cx="975857" cy="221184"/>
          </a:xfrm>
          <a:prstGeom prst="rect">
            <a:avLst/>
          </a:prstGeom>
          <a:noFill/>
          <a:ln>
            <a:solidFill>
              <a:srgbClr val="004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 = niet erg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BC7A9B6-E2BA-777E-B935-05E2B2A90A70}"/>
              </a:ext>
            </a:extLst>
          </p:cNvPr>
          <p:cNvSpPr/>
          <p:nvPr/>
        </p:nvSpPr>
        <p:spPr>
          <a:xfrm>
            <a:off x="5806250" y="3726163"/>
            <a:ext cx="988497" cy="221184"/>
          </a:xfrm>
          <a:prstGeom prst="rect">
            <a:avLst/>
          </a:prstGeom>
          <a:noFill/>
          <a:ln>
            <a:solidFill>
              <a:srgbClr val="004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 = enigszins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83EAEF6-D70D-B5B4-E231-07EFB1B11DA2}"/>
              </a:ext>
            </a:extLst>
          </p:cNvPr>
          <p:cNvSpPr/>
          <p:nvPr/>
        </p:nvSpPr>
        <p:spPr>
          <a:xfrm>
            <a:off x="6801749" y="3726163"/>
            <a:ext cx="988497" cy="221184"/>
          </a:xfrm>
          <a:prstGeom prst="rect">
            <a:avLst/>
          </a:prstGeom>
          <a:noFill/>
          <a:ln>
            <a:solidFill>
              <a:srgbClr val="004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 = heel</a:t>
            </a:r>
            <a:r>
              <a:rPr lang="nl-NL" sz="1100" dirty="0">
                <a:solidFill>
                  <a:srgbClr val="00477F"/>
                </a:solidFill>
                <a:latin typeface="Calibri" panose="020F0502020204030204"/>
              </a:rPr>
              <a:t> erg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477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8067573-FD0B-CBAD-DD01-8BA0B56BB35E}"/>
              </a:ext>
            </a:extLst>
          </p:cNvPr>
          <p:cNvSpPr/>
          <p:nvPr/>
        </p:nvSpPr>
        <p:spPr>
          <a:xfrm>
            <a:off x="4823391" y="4597975"/>
            <a:ext cx="975857" cy="221184"/>
          </a:xfrm>
          <a:prstGeom prst="rect">
            <a:avLst/>
          </a:prstGeom>
          <a:noFill/>
          <a:ln>
            <a:solidFill>
              <a:srgbClr val="004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 = &gt; 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onbep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12AB4D0-C8B2-C181-2CDD-40160B768307}"/>
              </a:ext>
            </a:extLst>
          </p:cNvPr>
          <p:cNvSpPr/>
          <p:nvPr/>
        </p:nvSpPr>
        <p:spPr>
          <a:xfrm>
            <a:off x="5799248" y="4597975"/>
            <a:ext cx="988497" cy="221184"/>
          </a:xfrm>
          <a:prstGeom prst="rect">
            <a:avLst/>
          </a:prstGeom>
          <a:noFill/>
          <a:ln>
            <a:solidFill>
              <a:srgbClr val="004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 = 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100" b="0" i="0" u="none" strike="noStrike" kern="1200" cap="none" spc="0" normalizeH="0" noProof="0" dirty="0" err="1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grp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477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0F85A1D4-6166-5274-B9D9-523E71EACBBD}"/>
              </a:ext>
            </a:extLst>
          </p:cNvPr>
          <p:cNvSpPr/>
          <p:nvPr/>
        </p:nvSpPr>
        <p:spPr>
          <a:xfrm>
            <a:off x="6794747" y="4597975"/>
            <a:ext cx="988497" cy="221184"/>
          </a:xfrm>
          <a:prstGeom prst="rect">
            <a:avLst/>
          </a:prstGeom>
          <a:noFill/>
          <a:ln>
            <a:solidFill>
              <a:srgbClr val="0047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 =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100" b="0" i="0" u="none" strike="noStrike" kern="1200" cap="none" spc="0" normalizeH="0" noProof="0" dirty="0" err="1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</a:t>
            </a:r>
            <a:r>
              <a:rPr kumimoji="0" lang="nl-NL" sz="1100" b="0" i="0" u="none" strike="noStrike" kern="1200" cap="none" spc="0" normalizeH="0" noProof="0" dirty="0">
                <a:ln>
                  <a:noFill/>
                </a:ln>
                <a:solidFill>
                  <a:srgbClr val="00477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rol.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477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6687F1B-2023-E3E8-CAE6-B1683C775BB1}"/>
              </a:ext>
            </a:extLst>
          </p:cNvPr>
          <p:cNvSpPr txBox="1"/>
          <p:nvPr/>
        </p:nvSpPr>
        <p:spPr>
          <a:xfrm>
            <a:off x="855837" y="6611779"/>
            <a:ext cx="30266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* Streep door wat niet van toepassing is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182C1A21-0800-4824-B5C6-2B5FF2E11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124678"/>
              </p:ext>
            </p:extLst>
          </p:nvPr>
        </p:nvGraphicFramePr>
        <p:xfrm>
          <a:off x="9617491" y="5781757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>
                          <a:solidFill>
                            <a:sysClr val="windowText" lastClr="000000"/>
                          </a:solidFill>
                        </a:rPr>
                        <a:t>COLOFON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>
                          <a:solidFill>
                            <a:schemeClr val="tx1"/>
                          </a:solidFill>
                        </a:rPr>
                        <a:t>Naam invuller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endParaRPr lang="nl-NL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Datum bijgewerkt: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endParaRPr lang="nl-NL" sz="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>
                          <a:solidFill>
                            <a:schemeClr val="tx1"/>
                          </a:solidFill>
                        </a:rPr>
                        <a:t>Versie: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endParaRPr lang="nl-NL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A90180D2-4B38-3A36-41FE-8E4DB1F68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559737"/>
              </p:ext>
            </p:extLst>
          </p:nvPr>
        </p:nvGraphicFramePr>
        <p:xfrm>
          <a:off x="9599626" y="4072587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FE3A9272-4D78-8BED-9247-01A5A1DD2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148713"/>
              </p:ext>
            </p:extLst>
          </p:nvPr>
        </p:nvGraphicFramePr>
        <p:xfrm>
          <a:off x="9599626" y="4919705"/>
          <a:ext cx="1648330" cy="762000"/>
        </p:xfrm>
        <a:graphic>
          <a:graphicData uri="http://schemas.openxmlformats.org/drawingml/2006/table">
            <a:tbl>
              <a:tblPr firstRow="1" bandRow="1"/>
              <a:tblGrid>
                <a:gridCol w="824165">
                  <a:extLst>
                    <a:ext uri="{9D8B030D-6E8A-4147-A177-3AD203B41FA5}">
                      <a16:colId xmlns:a16="http://schemas.microsoft.com/office/drawing/2014/main" val="1418181139"/>
                    </a:ext>
                  </a:extLst>
                </a:gridCol>
                <a:gridCol w="824165">
                  <a:extLst>
                    <a:ext uri="{9D8B030D-6E8A-4147-A177-3AD203B41FA5}">
                      <a16:colId xmlns:a16="http://schemas.microsoft.com/office/drawing/2014/main" val="1777207699"/>
                    </a:ext>
                  </a:extLst>
                </a:gridCol>
              </a:tblGrid>
              <a:tr h="161330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800" dirty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7463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&lt;eigenaar&gt;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/>
                        <a:t>&lt;naam systeem&gt;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154788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>
                          <a:solidFill>
                            <a:schemeClr val="tx1"/>
                          </a:solidFill>
                        </a:rPr>
                        <a:t>Classificatie: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b="0" dirty="0">
                          <a:solidFill>
                            <a:schemeClr val="tx1"/>
                          </a:solidFill>
                        </a:rPr>
                        <a:t>B-I-V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59589"/>
                  </a:ext>
                </a:extLst>
              </a:tr>
              <a:tr h="1382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RA / DPIA*: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nl-NL" sz="600" dirty="0"/>
                        <a:t>VWO: Ja/Nee*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04554"/>
                  </a:ext>
                </a:extLst>
              </a:tr>
            </a:tbl>
          </a:graphicData>
        </a:graphic>
      </p:graphicFrame>
      <p:sp>
        <p:nvSpPr>
          <p:cNvPr id="15" name="Tekstvak 14">
            <a:extLst>
              <a:ext uri="{FF2B5EF4-FFF2-40B4-BE49-F238E27FC236}">
                <a16:creationId xmlns:a16="http://schemas.microsoft.com/office/drawing/2014/main" id="{B3302083-BAD8-E305-B34B-F1296484EAAA}"/>
              </a:ext>
            </a:extLst>
          </p:cNvPr>
          <p:cNvSpPr txBox="1"/>
          <p:nvPr/>
        </p:nvSpPr>
        <p:spPr>
          <a:xfrm>
            <a:off x="971991" y="203832"/>
            <a:ext cx="1133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De eerste stap naar veilige digitaal onderwijs: Wijs proceseigenaren aan en inventariseer en </a:t>
            </a:r>
            <a:r>
              <a:rPr lang="nl-NL" b="1" dirty="0" err="1"/>
              <a:t>classficeer</a:t>
            </a:r>
            <a:r>
              <a:rPr lang="nl-NL" b="1" dirty="0"/>
              <a:t>!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8556198-F874-A2B3-755D-5F1799844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0" y="51432"/>
            <a:ext cx="777307" cy="76206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C032614-AD53-DC29-E20F-B9A112BEA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4481" y="6553485"/>
            <a:ext cx="852487" cy="29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709631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APS IT-diensten">
      <a:dk1>
        <a:srgbClr val="4D4D4D"/>
      </a:dk1>
      <a:lt1>
        <a:srgbClr val="FFFFFF"/>
      </a:lt1>
      <a:dk2>
        <a:srgbClr val="4D4D4D"/>
      </a:dk2>
      <a:lt2>
        <a:srgbClr val="E7E6E6"/>
      </a:lt2>
      <a:accent1>
        <a:srgbClr val="86B918"/>
      </a:accent1>
      <a:accent2>
        <a:srgbClr val="00477F"/>
      </a:accent2>
      <a:accent3>
        <a:srgbClr val="CA3092"/>
      </a:accent3>
      <a:accent4>
        <a:srgbClr val="28ABE2"/>
      </a:accent4>
      <a:accent5>
        <a:srgbClr val="DAEAB9"/>
      </a:accent5>
      <a:accent6>
        <a:srgbClr val="EFC0DE"/>
      </a:accent6>
      <a:hlink>
        <a:srgbClr val="BEE6F6"/>
      </a:hlink>
      <a:folHlink>
        <a:srgbClr val="B2C7D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_PPT-template-v3" id="{18D76715-BC99-A346-B521-E20A520186D0}" vid="{55095A21-01A4-5D43-8967-45C7241D3C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826</Words>
  <Application>Microsoft Office PowerPoint</Application>
  <PresentationFormat>Breedbeeld</PresentationFormat>
  <Paragraphs>245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Rubik</vt:lpstr>
      <vt:lpstr>Rubrik Bold</vt:lpstr>
      <vt:lpstr>1_Kantoorthema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 met classificatie</dc:title>
  <dc:creator>Tonny Plas</dc:creator>
  <cp:lastModifiedBy>Tonny Plas</cp:lastModifiedBy>
  <cp:revision>1</cp:revision>
  <dcterms:created xsi:type="dcterms:W3CDTF">2023-11-27T11:29:33Z</dcterms:created>
  <dcterms:modified xsi:type="dcterms:W3CDTF">2024-04-12T07:29:13Z</dcterms:modified>
</cp:coreProperties>
</file>